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28"/>
  </p:notesMasterIdLst>
  <p:sldIdLst>
    <p:sldId id="257" r:id="rId12"/>
    <p:sldId id="392" r:id="rId13"/>
    <p:sldId id="404" r:id="rId14"/>
    <p:sldId id="405" r:id="rId15"/>
    <p:sldId id="406" r:id="rId16"/>
    <p:sldId id="407" r:id="rId17"/>
    <p:sldId id="390" r:id="rId18"/>
    <p:sldId id="398" r:id="rId19"/>
    <p:sldId id="399" r:id="rId20"/>
    <p:sldId id="393" r:id="rId21"/>
    <p:sldId id="394" r:id="rId22"/>
    <p:sldId id="395" r:id="rId23"/>
    <p:sldId id="402" r:id="rId24"/>
    <p:sldId id="403" r:id="rId25"/>
    <p:sldId id="400" r:id="rId26"/>
    <p:sldId id="40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2"/>
            <p14:sldId id="404"/>
            <p14:sldId id="405"/>
            <p14:sldId id="406"/>
            <p14:sldId id="407"/>
            <p14:sldId id="390"/>
            <p14:sldId id="398"/>
            <p14:sldId id="399"/>
            <p14:sldId id="393"/>
            <p14:sldId id="394"/>
            <p14:sldId id="395"/>
            <p14:sldId id="402"/>
            <p14:sldId id="403"/>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varScale="1">
        <p:scale>
          <a:sx n="103" d="100"/>
          <a:sy n="103" d="100"/>
        </p:scale>
        <p:origin x="17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aka.ms/opensourc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aka.ms/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aka.ms/opensour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6</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7</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8</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9</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8.xml"/><Relationship Id="rId21" Type="http://schemas.openxmlformats.org/officeDocument/2006/relationships/slideLayout" Target="../slideLayouts/slideLayout179.xml"/><Relationship Id="rId22" Type="http://schemas.openxmlformats.org/officeDocument/2006/relationships/slideLayout" Target="../slideLayouts/slideLayout180.xml"/><Relationship Id="rId23" Type="http://schemas.openxmlformats.org/officeDocument/2006/relationships/slideLayout" Target="../slideLayouts/slideLayout181.xml"/><Relationship Id="rId24" Type="http://schemas.openxmlformats.org/officeDocument/2006/relationships/slideLayout" Target="../slideLayouts/slideLayout182.xml"/><Relationship Id="rId25" Type="http://schemas.openxmlformats.org/officeDocument/2006/relationships/slideLayout" Target="../slideLayouts/slideLayout183.xml"/><Relationship Id="rId26" Type="http://schemas.openxmlformats.org/officeDocument/2006/relationships/slideLayout" Target="../slideLayouts/slideLayout184.xml"/><Relationship Id="rId27" Type="http://schemas.openxmlformats.org/officeDocument/2006/relationships/slideLayout" Target="../slideLayouts/slideLayout185.xml"/><Relationship Id="rId28" Type="http://schemas.openxmlformats.org/officeDocument/2006/relationships/slideLayout" Target="../slideLayouts/slideLayout186.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5" Type="http://schemas.openxmlformats.org/officeDocument/2006/relationships/slideLayout" Target="../slideLayouts/slideLayout163.xml"/><Relationship Id="rId30" Type="http://schemas.openxmlformats.org/officeDocument/2006/relationships/slideLayout" Target="../slideLayouts/slideLayout188.xml"/><Relationship Id="rId31" Type="http://schemas.openxmlformats.org/officeDocument/2006/relationships/slideLayout" Target="../slideLayouts/slideLayout189.xml"/><Relationship Id="rId32" Type="http://schemas.openxmlformats.org/officeDocument/2006/relationships/slideLayout" Target="../slideLayouts/slideLayout190.xml"/><Relationship Id="rId9" Type="http://schemas.openxmlformats.org/officeDocument/2006/relationships/slideLayout" Target="../slideLayouts/slideLayout167.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33" Type="http://schemas.openxmlformats.org/officeDocument/2006/relationships/slideLayout" Target="../slideLayouts/slideLayout191.xml"/><Relationship Id="rId34" Type="http://schemas.openxmlformats.org/officeDocument/2006/relationships/slideLayout" Target="../slideLayouts/slideLayout192.xml"/><Relationship Id="rId35" Type="http://schemas.openxmlformats.org/officeDocument/2006/relationships/slideLayout" Target="../slideLayouts/slideLayout193.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1" Type="http://schemas.openxmlformats.org/officeDocument/2006/relationships/slideLayout" Target="../slideLayouts/slideLayout169.xml"/><Relationship Id="rId12" Type="http://schemas.openxmlformats.org/officeDocument/2006/relationships/slideLayout" Target="../slideLayouts/slideLayout170.xml"/><Relationship Id="rId13" Type="http://schemas.openxmlformats.org/officeDocument/2006/relationships/slideLayout" Target="../slideLayouts/slideLayout171.xml"/><Relationship Id="rId14" Type="http://schemas.openxmlformats.org/officeDocument/2006/relationships/slideLayout" Target="../slideLayouts/slideLayout172.xml"/><Relationship Id="rId15" Type="http://schemas.openxmlformats.org/officeDocument/2006/relationships/slideLayout" Target="../slideLayouts/slideLayout173.xml"/><Relationship Id="rId16" Type="http://schemas.openxmlformats.org/officeDocument/2006/relationships/slideLayout" Target="../slideLayouts/slideLayout174.xml"/><Relationship Id="rId17" Type="http://schemas.openxmlformats.org/officeDocument/2006/relationships/slideLayout" Target="../slideLayouts/slideLayout175.xml"/><Relationship Id="rId18" Type="http://schemas.openxmlformats.org/officeDocument/2006/relationships/slideLayout" Target="../slideLayouts/slideLayout176.xml"/><Relationship Id="rId19" Type="http://schemas.openxmlformats.org/officeDocument/2006/relationships/slideLayout" Target="../slideLayouts/slideLayout177.xml"/><Relationship Id="rId37" Type="http://schemas.openxmlformats.org/officeDocument/2006/relationships/slideLayout" Target="../slideLayouts/slideLayout195.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5.xml"/><Relationship Id="rId21" Type="http://schemas.openxmlformats.org/officeDocument/2006/relationships/slideLayout" Target="../slideLayouts/slideLayout216.xml"/><Relationship Id="rId22" Type="http://schemas.openxmlformats.org/officeDocument/2006/relationships/slideLayout" Target="../slideLayouts/slideLayout217.xml"/><Relationship Id="rId23" Type="http://schemas.openxmlformats.org/officeDocument/2006/relationships/slideLayout" Target="../slideLayouts/slideLayout218.xml"/><Relationship Id="rId24" Type="http://schemas.openxmlformats.org/officeDocument/2006/relationships/slideLayout" Target="../slideLayouts/slideLayout219.xml"/><Relationship Id="rId25" Type="http://schemas.openxmlformats.org/officeDocument/2006/relationships/slideLayout" Target="../slideLayouts/slideLayout220.xml"/><Relationship Id="rId26" Type="http://schemas.openxmlformats.org/officeDocument/2006/relationships/slideLayout" Target="../slideLayouts/slideLayout221.xml"/><Relationship Id="rId27" Type="http://schemas.openxmlformats.org/officeDocument/2006/relationships/slideLayout" Target="../slideLayouts/slideLayout222.xml"/><Relationship Id="rId28" Type="http://schemas.openxmlformats.org/officeDocument/2006/relationships/slideLayout" Target="../slideLayouts/slideLayout223.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30" Type="http://schemas.openxmlformats.org/officeDocument/2006/relationships/slideLayout" Target="../slideLayouts/slideLayout225.xml"/><Relationship Id="rId31" Type="http://schemas.openxmlformats.org/officeDocument/2006/relationships/slideLayout" Target="../slideLayouts/slideLayout226.xml"/><Relationship Id="rId32" Type="http://schemas.openxmlformats.org/officeDocument/2006/relationships/slideLayout" Target="../slideLayouts/slideLayout227.xml"/><Relationship Id="rId9" Type="http://schemas.openxmlformats.org/officeDocument/2006/relationships/slideLayout" Target="../slideLayouts/slideLayout204.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33" Type="http://schemas.openxmlformats.org/officeDocument/2006/relationships/slideLayout" Target="../slideLayouts/slideLayout228.xml"/><Relationship Id="rId34" Type="http://schemas.openxmlformats.org/officeDocument/2006/relationships/slideLayout" Target="../slideLayouts/slideLayout229.xml"/><Relationship Id="rId35" Type="http://schemas.openxmlformats.org/officeDocument/2006/relationships/slideLayout" Target="../slideLayouts/slideLayout230.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slideLayout" Target="../slideLayouts/slideLayout208.xml"/><Relationship Id="rId14" Type="http://schemas.openxmlformats.org/officeDocument/2006/relationships/slideLayout" Target="../slideLayouts/slideLayout209.xml"/><Relationship Id="rId15" Type="http://schemas.openxmlformats.org/officeDocument/2006/relationships/slideLayout" Target="../slideLayouts/slideLayout210.xml"/><Relationship Id="rId16" Type="http://schemas.openxmlformats.org/officeDocument/2006/relationships/slideLayout" Target="../slideLayouts/slideLayout211.xml"/><Relationship Id="rId17" Type="http://schemas.openxmlformats.org/officeDocument/2006/relationships/slideLayout" Target="../slideLayouts/slideLayout212.xml"/><Relationship Id="rId18" Type="http://schemas.openxmlformats.org/officeDocument/2006/relationships/slideLayout" Target="../slideLayouts/slideLayout213.xml"/><Relationship Id="rId19" Type="http://schemas.openxmlformats.org/officeDocument/2006/relationships/slideLayout" Target="../slideLayouts/slideLayout214.xml"/><Relationship Id="rId37" Type="http://schemas.openxmlformats.org/officeDocument/2006/relationships/slideLayout" Target="../slideLayouts/slideLayout232.xml"/><Relationship Id="rId38" Type="http://schemas.openxmlformats.org/officeDocument/2006/relationships/slideLayout" Target="../slideLayouts/slideLayout233.xml"/><Relationship Id="rId39" Type="http://schemas.openxmlformats.org/officeDocument/2006/relationships/slideLayout" Target="../slideLayouts/slideLayout234.xml"/><Relationship Id="rId4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slideLayout" Target="../slideLayouts/slideLayout158.xml"/><Relationship Id="rId28" Type="http://schemas.openxmlformats.org/officeDocument/2006/relationships/theme" Target="../theme/theme9.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 Type="http://schemas.openxmlformats.org/officeDocument/2006/relationships/slideLayout" Target="../slideLayouts/slideLayout91.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11.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24.emf"/><Relationship Id="rId13" Type="http://schemas.openxmlformats.org/officeDocument/2006/relationships/image" Target="../media/image70.png"/><Relationship Id="rId14" Type="http://schemas.openxmlformats.org/officeDocument/2006/relationships/image" Target="../media/image71.jpg"/><Relationship Id="rId15" Type="http://schemas.openxmlformats.org/officeDocument/2006/relationships/image" Target="../media/image72.png"/><Relationship Id="rId1" Type="http://schemas.openxmlformats.org/officeDocument/2006/relationships/slideLayout" Target="../slideLayouts/slideLayout100.xml"/><Relationship Id="rId2" Type="http://schemas.openxmlformats.org/officeDocument/2006/relationships/notesSlide" Target="../notesSlides/notesSlide9.xml"/><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hyperlink" Target="https://opensourcehub.microsoft.com/"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12.xml.rels><?xml version="1.0" encoding="UTF-8" standalone="yes"?>
<Relationships xmlns="http://schemas.openxmlformats.org/package/2006/relationships"><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jpeg"/><Relationship Id="rId18" Type="http://schemas.openxmlformats.org/officeDocument/2006/relationships/image" Target="../media/image88.png"/><Relationship Id="rId19" Type="http://schemas.openxmlformats.org/officeDocument/2006/relationships/image" Target="../media/image89.png"/><Relationship Id="rId63" Type="http://schemas.openxmlformats.org/officeDocument/2006/relationships/image" Target="../media/image131.png"/><Relationship Id="rId50" Type="http://schemas.openxmlformats.org/officeDocument/2006/relationships/image" Target="../media/image119.png"/><Relationship Id="rId51" Type="http://schemas.openxmlformats.org/officeDocument/2006/relationships/image" Target="../media/image120.jpeg"/><Relationship Id="rId52" Type="http://schemas.openxmlformats.org/officeDocument/2006/relationships/image" Target="../media/image121.png"/><Relationship Id="rId53" Type="http://schemas.openxmlformats.org/officeDocument/2006/relationships/image" Target="../media/image122.png"/><Relationship Id="rId54" Type="http://schemas.openxmlformats.org/officeDocument/2006/relationships/image" Target="../media/image68.png"/><Relationship Id="rId55" Type="http://schemas.openxmlformats.org/officeDocument/2006/relationships/image" Target="../media/image123.png"/><Relationship Id="rId56" Type="http://schemas.openxmlformats.org/officeDocument/2006/relationships/image" Target="../media/image124.png"/><Relationship Id="rId57" Type="http://schemas.openxmlformats.org/officeDocument/2006/relationships/image" Target="../media/image125.png"/><Relationship Id="rId58" Type="http://schemas.openxmlformats.org/officeDocument/2006/relationships/image" Target="../media/image126.png"/><Relationship Id="rId59" Type="http://schemas.openxmlformats.org/officeDocument/2006/relationships/image" Target="../media/image127.png"/><Relationship Id="rId40" Type="http://schemas.openxmlformats.org/officeDocument/2006/relationships/image" Target="../media/image110.png"/><Relationship Id="rId41" Type="http://schemas.openxmlformats.org/officeDocument/2006/relationships/image" Target="../media/image111.png"/><Relationship Id="rId42" Type="http://schemas.openxmlformats.org/officeDocument/2006/relationships/image" Target="../media/image112.png"/><Relationship Id="rId43" Type="http://schemas.openxmlformats.org/officeDocument/2006/relationships/image" Target="../media/image113.png"/><Relationship Id="rId44" Type="http://schemas.openxmlformats.org/officeDocument/2006/relationships/image" Target="../media/image114.png"/><Relationship Id="rId45" Type="http://schemas.openxmlformats.org/officeDocument/2006/relationships/image" Target="../media/image115.png"/><Relationship Id="rId46" Type="http://schemas.openxmlformats.org/officeDocument/2006/relationships/image" Target="../media/image116.png"/><Relationship Id="rId47" Type="http://schemas.openxmlformats.org/officeDocument/2006/relationships/image" Target="../media/image117.png"/><Relationship Id="rId48" Type="http://schemas.openxmlformats.org/officeDocument/2006/relationships/image" Target="../media/image118.png"/><Relationship Id="rId49" Type="http://schemas.openxmlformats.org/officeDocument/2006/relationships/image" Target="../media/image57.png"/><Relationship Id="rId1" Type="http://schemas.openxmlformats.org/officeDocument/2006/relationships/slideLayout" Target="../slideLayouts/slideLayout219.xml"/><Relationship Id="rId2" Type="http://schemas.openxmlformats.org/officeDocument/2006/relationships/notesSlide" Target="../notesSlides/notesSlide10.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30" Type="http://schemas.openxmlformats.org/officeDocument/2006/relationships/image" Target="../media/image100.png"/><Relationship Id="rId31" Type="http://schemas.openxmlformats.org/officeDocument/2006/relationships/image" Target="../media/image101.png"/><Relationship Id="rId32" Type="http://schemas.openxmlformats.org/officeDocument/2006/relationships/image" Target="../media/image102.png"/><Relationship Id="rId33" Type="http://schemas.openxmlformats.org/officeDocument/2006/relationships/image" Target="../media/image103.png"/><Relationship Id="rId34" Type="http://schemas.openxmlformats.org/officeDocument/2006/relationships/image" Target="../media/image104.png"/><Relationship Id="rId35" Type="http://schemas.openxmlformats.org/officeDocument/2006/relationships/image" Target="../media/image105.png"/><Relationship Id="rId36" Type="http://schemas.openxmlformats.org/officeDocument/2006/relationships/image" Target="../media/image106.png"/><Relationship Id="rId37" Type="http://schemas.openxmlformats.org/officeDocument/2006/relationships/image" Target="../media/image107.png"/><Relationship Id="rId38" Type="http://schemas.openxmlformats.org/officeDocument/2006/relationships/image" Target="../media/image108.png"/><Relationship Id="rId39" Type="http://schemas.openxmlformats.org/officeDocument/2006/relationships/image" Target="../media/image109.png"/><Relationship Id="rId20" Type="http://schemas.openxmlformats.org/officeDocument/2006/relationships/image" Target="../media/image90.png"/><Relationship Id="rId21" Type="http://schemas.openxmlformats.org/officeDocument/2006/relationships/image" Target="../media/image91.png"/><Relationship Id="rId22" Type="http://schemas.openxmlformats.org/officeDocument/2006/relationships/image" Target="../media/image92.png"/><Relationship Id="rId23" Type="http://schemas.openxmlformats.org/officeDocument/2006/relationships/image" Target="../media/image93.png"/><Relationship Id="rId24" Type="http://schemas.openxmlformats.org/officeDocument/2006/relationships/image" Target="../media/image94.jpeg"/><Relationship Id="rId25" Type="http://schemas.openxmlformats.org/officeDocument/2006/relationships/image" Target="../media/image95.png"/><Relationship Id="rId26" Type="http://schemas.openxmlformats.org/officeDocument/2006/relationships/image" Target="../media/image96.png"/><Relationship Id="rId27" Type="http://schemas.openxmlformats.org/officeDocument/2006/relationships/image" Target="../media/image97.png"/><Relationship Id="rId28" Type="http://schemas.openxmlformats.org/officeDocument/2006/relationships/image" Target="../media/image98.png"/><Relationship Id="rId29" Type="http://schemas.openxmlformats.org/officeDocument/2006/relationships/image" Target="../media/image99.png"/><Relationship Id="rId60" Type="http://schemas.openxmlformats.org/officeDocument/2006/relationships/image" Target="../media/image128.png"/><Relationship Id="rId61" Type="http://schemas.openxmlformats.org/officeDocument/2006/relationships/image" Target="../media/image129.png"/><Relationship Id="rId62" Type="http://schemas.openxmlformats.org/officeDocument/2006/relationships/image" Target="../media/image130.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hyperlink" Target="https://github.com/jldeen/SVCC-AzureMgmtxplat" TargetMode="External"/><Relationship Id="rId3" Type="http://schemas.openxmlformats.org/officeDocument/2006/relationships/hyperlink" Target="http://jessicadeen.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r>
              <a:rPr lang="en-US" sz="5400" dirty="0"/>
              <a:t/>
            </a: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06627" y="2086775"/>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Basic </a:t>
            </a:r>
            <a:r>
              <a:rPr lang="en-US" sz="3600" kern="0" spc="-74" dirty="0">
                <a:ln w="3175">
                  <a:noFill/>
                </a:ln>
                <a:solidFill>
                  <a:srgbClr val="505050"/>
                </a:solidFill>
                <a:latin typeface="Segoe UI Light" panose="020B0502040204020203" pitchFamily="34" charset="0"/>
                <a:cs typeface="Segoe UI Light" panose="020B0502040204020203" pitchFamily="34" charset="0"/>
              </a:rPr>
              <a:t>knowledge of </a:t>
            </a: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Linux / Unix command line</a:t>
            </a:r>
            <a:endParaRPr lang="en-US" sz="3600" kern="0" spc="-74" dirty="0">
              <a:ln w="3175">
                <a:noFill/>
              </a:ln>
              <a:solidFill>
                <a:srgbClr val="505050"/>
              </a:solidFill>
              <a:latin typeface="Segoe UI Light" panose="020B0502040204020203" pitchFamily="34" charset="0"/>
              <a:cs typeface="Segoe UI Light" panose="020B0502040204020203" pitchFamily="34" charset="0"/>
            </a:endParaRPr>
          </a:p>
          <a:p>
            <a:pPr marL="28012" lvl="0" defTabSz="914102" fontAlgn="base">
              <a:lnSpc>
                <a:spcPct val="150000"/>
              </a:lnSpc>
              <a:spcBef>
                <a:spcPct val="0"/>
              </a:spcBef>
              <a:spcAft>
                <a:spcPct val="0"/>
              </a:spcAft>
              <a:defRPr/>
            </a:pP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Current Azure subscription </a:t>
            </a:r>
            <a:r>
              <a:rPr lang="mr-IN" sz="3600" kern="0" spc="-74" dirty="0" smtClean="0">
                <a:ln w="3175">
                  <a:noFill/>
                </a:ln>
                <a:solidFill>
                  <a:srgbClr val="505050"/>
                </a:solidFill>
                <a:latin typeface="Segoe UI Light" panose="020B0502040204020203" pitchFamily="34" charset="0"/>
                <a:cs typeface="Segoe UI Light" panose="020B0502040204020203" pitchFamily="34" charset="0"/>
              </a:rPr>
              <a:t>–</a:t>
            </a: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30 Day Free Trial w/ $200 credit</a:t>
            </a:r>
            <a:endParaRPr lang="en-US" sz="3600" kern="0" spc="-74" dirty="0">
              <a:ln w="3175">
                <a:noFill/>
              </a:ln>
              <a:solidFill>
                <a:srgbClr val="505050"/>
              </a:solidFill>
              <a:latin typeface="Segoe UI Light" panose="020B0502040204020203" pitchFamily="34" charset="0"/>
              <a:cs typeface="Segoe UI Light" panose="020B0502040204020203" pitchFamily="34" charset="0"/>
            </a:endParaRPr>
          </a:p>
          <a:p>
            <a:pPr marL="28012" lvl="0" defTabSz="914102" fontAlgn="base">
              <a:lnSpc>
                <a:spcPct val="150000"/>
              </a:lnSpc>
              <a:spcBef>
                <a:spcPct val="0"/>
              </a:spcBef>
              <a:spcAft>
                <a:spcPct val="0"/>
              </a:spcAft>
              <a:defRPr/>
            </a:pP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Systems </a:t>
            </a:r>
            <a:r>
              <a:rPr lang="en-US" sz="3600" kern="0" spc="-74" dirty="0">
                <a:ln w="3175">
                  <a:noFill/>
                </a:ln>
                <a:solidFill>
                  <a:srgbClr val="505050"/>
                </a:solidFill>
                <a:latin typeface="Segoe UI Light" panose="020B0502040204020203" pitchFamily="34" charset="0"/>
                <a:cs typeface="Segoe UI Light" panose="020B0502040204020203" pitchFamily="34" charset="0"/>
              </a:rPr>
              <a:t>Administration / Network Administration </a:t>
            </a: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Experience</a:t>
            </a:r>
            <a:endParaRPr kumimoji="0" lang="en-US" sz="36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smtClean="0">
                <a:hlinkClick r:id="rId2"/>
              </a:rPr>
              <a:t>https://github.com/jldeen/SVCC-AzureMgmtxplat</a:t>
            </a:r>
            <a:endParaRPr lang="en-US" sz="3600" dirty="0"/>
          </a:p>
          <a:p>
            <a:pPr lvl="1"/>
            <a:r>
              <a:rPr lang="en-US" dirty="0"/>
              <a:t>Deck</a:t>
            </a:r>
          </a:p>
          <a:p>
            <a:pPr lvl="1"/>
            <a:r>
              <a:rPr lang="en-US" dirty="0" smtClean="0"/>
              <a:t>Install scripts</a:t>
            </a:r>
          </a:p>
          <a:p>
            <a:pPr lvl="1"/>
            <a:r>
              <a:rPr lang="en-US" dirty="0" smtClean="0"/>
              <a:t>Deployment scripts</a:t>
            </a:r>
            <a:endParaRPr lang="en-US" dirty="0"/>
          </a:p>
          <a:p>
            <a:pPr lvl="1"/>
            <a:r>
              <a:rPr lang="en-US" dirty="0" err="1"/>
              <a:t>Settings.json</a:t>
            </a:r>
            <a:r>
              <a:rPr lang="en-US" dirty="0"/>
              <a:t> file for VS </a:t>
            </a:r>
            <a:r>
              <a:rPr lang="en-US" dirty="0" smtClean="0"/>
              <a:t>Code </a:t>
            </a:r>
            <a:r>
              <a:rPr lang="mr-IN" dirty="0" smtClean="0"/>
              <a:t>–</a:t>
            </a:r>
            <a:r>
              <a:rPr lang="en-US" dirty="0" smtClean="0"/>
              <a:t> Ubuntu, OS X, Windows</a:t>
            </a:r>
          </a:p>
          <a:p>
            <a:pPr lvl="1"/>
            <a:r>
              <a:rPr lang="en-US" dirty="0" smtClean="0"/>
              <a:t>Extras</a:t>
            </a:r>
            <a:r>
              <a:rPr lang="en-US" dirty="0"/>
              <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smtClean="0">
                <a:solidFill>
                  <a:schemeClr val="accent4">
                    <a:lumMod val="75000"/>
                  </a:schemeClr>
                </a:solidFill>
              </a:rPr>
              <a:t>Microsoft and Open Source</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smtClean="0">
                <a:solidFill>
                  <a:schemeClr val="accent4">
                    <a:lumMod val="75000"/>
                  </a:schemeClr>
                </a:solidFill>
              </a:rPr>
              <a:t>PowerShell Core and </a:t>
            </a:r>
            <a:r>
              <a:rPr lang="en-US" sz="5400" dirty="0" err="1" smtClean="0">
                <a:solidFill>
                  <a:schemeClr val="accent4">
                    <a:lumMod val="75000"/>
                  </a:schemeClr>
                </a:solidFill>
              </a:rPr>
              <a:t>.Net</a:t>
            </a:r>
            <a:r>
              <a:rPr lang="en-US" sz="5400" dirty="0" smtClean="0">
                <a:solidFill>
                  <a:schemeClr val="accent4">
                    <a:lumMod val="75000"/>
                  </a:schemeClr>
                </a:solidFill>
              </a:rPr>
              <a:t> Core</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smtClean="0">
                <a:solidFill>
                  <a:schemeClr val="accent4">
                    <a:lumMod val="75000"/>
                  </a:schemeClr>
                </a:solidFill>
              </a:rPr>
              <a:t>Use any client</a:t>
            </a:r>
            <a:br>
              <a:rPr lang="en-US" sz="5400" dirty="0" smtClean="0">
                <a:solidFill>
                  <a:schemeClr val="accent4">
                    <a:lumMod val="75000"/>
                  </a:schemeClr>
                </a:solidFill>
              </a:rPr>
            </a:br>
            <a:r>
              <a:rPr lang="en-US" sz="5400" dirty="0" smtClean="0">
                <a:solidFill>
                  <a:schemeClr val="accent4">
                    <a:lumMod val="75000"/>
                  </a:schemeClr>
                </a:solidFill>
              </a:rPr>
              <a:t>Run workloads on any server</a:t>
            </a:r>
            <a:br>
              <a:rPr lang="en-US" sz="5400" dirty="0" smtClean="0">
                <a:solidFill>
                  <a:schemeClr val="accent4">
                    <a:lumMod val="75000"/>
                  </a:schemeClr>
                </a:solidFill>
              </a:rPr>
            </a:br>
            <a:r>
              <a:rPr lang="en-US" sz="5400" dirty="0" smtClean="0">
                <a:solidFill>
                  <a:schemeClr val="accent4">
                    <a:lumMod val="75000"/>
                  </a:schemeClr>
                </a:solidFill>
              </a:rPr>
              <a:t>And any cloud</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14941</TotalTime>
  <Words>1509</Words>
  <Application>Microsoft Macintosh PowerPoint</Application>
  <PresentationFormat>Widescreen</PresentationFormat>
  <Paragraphs>188</Paragraphs>
  <Slides>16</Slides>
  <Notes>13</Notes>
  <HiddenSlides>0</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16</vt:i4>
      </vt:variant>
    </vt:vector>
  </HeadingPairs>
  <TitlesOfParts>
    <vt:vector size="43" baseType="lpstr">
      <vt:lpstr>Arial Unicode MS</vt:lpstr>
      <vt:lpstr>Calibri</vt:lpstr>
      <vt:lpstr>Consolas</vt:lpstr>
      <vt:lpstr>Courier New</vt:lpstr>
      <vt:lpstr>Lucida Console</vt:lpstr>
      <vt:lpstr>Microsoft Yi Baiti</vt:lpstr>
      <vt:lpstr>MS PGothic</vt:lpstr>
      <vt:lpstr>ＭＳ Ｐゴシック</vt:lpstr>
      <vt:lpstr>OCR A Extended</vt:lpstr>
      <vt:lpstr>Segoe UI</vt:lpstr>
      <vt:lpstr>Segoe UI Light</vt:lpstr>
      <vt:lpstr>Segoe UI Semibold</vt:lpstr>
      <vt:lpstr>Segoe UI Semilight</vt:lpstr>
      <vt:lpstr>Times New Roman</vt:lpstr>
      <vt:lpstr>Wingdings</vt:lpstr>
      <vt:lpstr>Arial</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“This is not your Dad’s Microsoft.”</vt:lpstr>
      <vt:lpstr>We’re Reimagining Microsoft</vt:lpstr>
      <vt:lpstr>We’re Reimagining Microsoft</vt:lpstr>
      <vt:lpstr>We’re Reimagining Microsoft</vt:lpstr>
      <vt:lpstr>PowerPoint Presentation</vt:lpstr>
      <vt:lpstr>Microsoft and Open Source</vt:lpstr>
      <vt:lpstr>PowerShell Core and .Net Core</vt:lpstr>
      <vt:lpstr>Use any client Run workloads on any server And any cloud</vt:lpstr>
      <vt:lpstr>Our Approach to Open Source in the Cloud</vt:lpstr>
      <vt:lpstr>Open Source Investments are Fueling the Momentum</vt:lpstr>
      <vt:lpstr>Azure: Delivering Open Source Innovation in the Cloud</vt:lpstr>
      <vt:lpstr>Assumptions</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52</cp:revision>
  <dcterms:created xsi:type="dcterms:W3CDTF">2016-06-23T22:23:08Z</dcterms:created>
  <dcterms:modified xsi:type="dcterms:W3CDTF">2016-09-29T04:59:40Z</dcterms:modified>
</cp:coreProperties>
</file>